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29E6F-9453-43A4-8C09-BE4147D8DC5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8AB7-6989-4A75-89DF-AB205BAB9D5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29E6F-9453-43A4-8C09-BE4147D8DC5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8AB7-6989-4A75-89DF-AB205BAB9D5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29E6F-9453-43A4-8C09-BE4147D8DC5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8AB7-6989-4A75-89DF-AB205BAB9D5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29E6F-9453-43A4-8C09-BE4147D8DC5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8AB7-6989-4A75-89DF-AB205BAB9D5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29E6F-9453-43A4-8C09-BE4147D8DC5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8AB7-6989-4A75-89DF-AB205BAB9D5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29E6F-9453-43A4-8C09-BE4147D8DC5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8AB7-6989-4A75-89DF-AB205BAB9D5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29E6F-9453-43A4-8C09-BE4147D8DC5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8AB7-6989-4A75-89DF-AB205BAB9D5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29E6F-9453-43A4-8C09-BE4147D8DC5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8AB7-6989-4A75-89DF-AB205BAB9D5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29E6F-9453-43A4-8C09-BE4147D8DC5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8AB7-6989-4A75-89DF-AB205BAB9D5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29E6F-9453-43A4-8C09-BE4147D8DC5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8AB7-6989-4A75-89DF-AB205BAB9D5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29E6F-9453-43A4-8C09-BE4147D8DC5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8AB7-6989-4A75-89DF-AB205BAB9D5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29E6F-9453-43A4-8C09-BE4147D8DC5D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C8AB7-6989-4A75-89DF-AB205BAB9D5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142999"/>
          </a:xfrm>
        </p:spPr>
        <p:txBody>
          <a:bodyPr>
            <a:normAutofit fontScale="90000"/>
          </a:bodyPr>
          <a:lstStyle/>
          <a:p>
            <a:r>
              <a:rPr lang="pt-PT" dirty="0" smtClean="0"/>
              <a:t>Os estudantes estudam na biblioteca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057400" y="3886200"/>
            <a:ext cx="48006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123\My Documents\My Pictures\estud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6019801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Os estudantes jantam tarde</a:t>
            </a:r>
            <a:endParaRPr lang="en-US" dirty="0"/>
          </a:p>
        </p:txBody>
      </p:sp>
      <p:pic>
        <p:nvPicPr>
          <p:cNvPr id="5122" name="Picture 2" descr="C:\Documents and Settings\123\My Documents\My Pictures\1360169253_149951e76a_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828800"/>
            <a:ext cx="54102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Os estudantes trabalham no fim de semana</a:t>
            </a:r>
            <a:endParaRPr lang="en-US" dirty="0"/>
          </a:p>
        </p:txBody>
      </p:sp>
      <p:pic>
        <p:nvPicPr>
          <p:cNvPr id="6146" name="Picture 2" descr="C:\Documents and Settings\123\My Documents\My Pictures\kidwork3-01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981200"/>
            <a:ext cx="51054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Os estudantes tomam notas</a:t>
            </a:r>
            <a:endParaRPr lang="en-US" dirty="0"/>
          </a:p>
        </p:txBody>
      </p:sp>
      <p:pic>
        <p:nvPicPr>
          <p:cNvPr id="2050" name="Picture 2" descr="C:\Documents and Settings\123\My Documents\My Pictures\tomar-notas-periodism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905000"/>
            <a:ext cx="5410200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Os estudantes preparam os trabalhos de casa/a tarefa</a:t>
            </a:r>
            <a:endParaRPr lang="en-US" dirty="0"/>
          </a:p>
        </p:txBody>
      </p:sp>
      <p:pic>
        <p:nvPicPr>
          <p:cNvPr id="3074" name="Picture 2" descr="C:\Documents and Settings\123\My Documents\My Pictures\escola8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057400"/>
            <a:ext cx="4874302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Os estudantes procuram palavras no Dicionário</a:t>
            </a:r>
            <a:endParaRPr lang="en-US" dirty="0"/>
          </a:p>
        </p:txBody>
      </p:sp>
      <p:pic>
        <p:nvPicPr>
          <p:cNvPr id="4098" name="Picture 2" descr="C:\Documents and Settings\123\My Documents\My Pictures\dicionario grati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034380"/>
            <a:ext cx="4876800" cy="42902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Os estudantes caminham na praia</a:t>
            </a:r>
            <a:endParaRPr lang="en-US" dirty="0"/>
          </a:p>
        </p:txBody>
      </p:sp>
      <p:pic>
        <p:nvPicPr>
          <p:cNvPr id="1026" name="Picture 2" descr="C:\Documents and Settings\123\My Documents\My Pictures\perth_photos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752600"/>
            <a:ext cx="571500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Os estudantes dançam na discoteca</a:t>
            </a:r>
            <a:endParaRPr lang="en-US" dirty="0"/>
          </a:p>
        </p:txBody>
      </p:sp>
      <p:pic>
        <p:nvPicPr>
          <p:cNvPr id="1026" name="Picture 2" descr="C:\Documents and Settings\123\My Documents\My Pictures\1451053-x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00200"/>
            <a:ext cx="563880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Os estudantes andam de bicicleta </a:t>
            </a:r>
            <a:endParaRPr lang="en-US" dirty="0"/>
          </a:p>
        </p:txBody>
      </p:sp>
      <p:pic>
        <p:nvPicPr>
          <p:cNvPr id="2050" name="Picture 2" descr="C:\Documents and Settings\123\My Documents\My Pictures\miley-cyrus-riverside-rid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76400"/>
            <a:ext cx="53340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Os estudantes conversam pela internet</a:t>
            </a:r>
            <a:endParaRPr lang="en-US" dirty="0"/>
          </a:p>
        </p:txBody>
      </p:sp>
      <p:pic>
        <p:nvPicPr>
          <p:cNvPr id="3074" name="Picture 2" descr="C:\Documents and Settings\123\My Documents\My Pictures\top-thum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447800"/>
            <a:ext cx="55626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Os estudantes praticam ginástica</a:t>
            </a:r>
            <a:endParaRPr lang="en-US" dirty="0"/>
          </a:p>
        </p:txBody>
      </p:sp>
      <p:pic>
        <p:nvPicPr>
          <p:cNvPr id="4098" name="Picture 2" descr="C:\Documents and Settings\123\My Documents\My Pictures\onde_gin_ginastic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76400"/>
            <a:ext cx="57150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58</Words>
  <Application>Microsoft Office PowerPoint</Application>
  <PresentationFormat>Apresentação no Ecrã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11</vt:i4>
      </vt:variant>
    </vt:vector>
  </HeadingPairs>
  <TitlesOfParts>
    <vt:vector size="12" baseType="lpstr">
      <vt:lpstr>Tema do Office</vt:lpstr>
      <vt:lpstr>Os estudantes estudam na biblioteca</vt:lpstr>
      <vt:lpstr>Os estudantes tomam notas</vt:lpstr>
      <vt:lpstr>Os estudantes preparam os trabalhos de casa/a tarefa</vt:lpstr>
      <vt:lpstr>Os estudantes procuram palavras no Dicionário</vt:lpstr>
      <vt:lpstr>Os estudantes caminham na praia</vt:lpstr>
      <vt:lpstr>Os estudantes dançam na discoteca</vt:lpstr>
      <vt:lpstr>Os estudantes andam de bicicleta </vt:lpstr>
      <vt:lpstr>Os estudantes conversam pela internet</vt:lpstr>
      <vt:lpstr>Os estudantes praticam ginástica</vt:lpstr>
      <vt:lpstr>Os estudantes jantam tarde</vt:lpstr>
      <vt:lpstr>Os estudantes trabalham no fim de semana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 estudantes estudam na biblioteca</dc:title>
  <dc:creator>123</dc:creator>
  <cp:lastModifiedBy>123</cp:lastModifiedBy>
  <cp:revision>6</cp:revision>
  <dcterms:created xsi:type="dcterms:W3CDTF">2010-10-03T18:43:38Z</dcterms:created>
  <dcterms:modified xsi:type="dcterms:W3CDTF">2010-10-05T04:51:41Z</dcterms:modified>
</cp:coreProperties>
</file>